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"/>
  </p:notesMasterIdLst>
  <p:sldIdLst>
    <p:sldId id="346" r:id="rId2"/>
  </p:sldIdLst>
  <p:sldSz cx="16106775" cy="8024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4" userDrawn="1">
          <p15:clr>
            <a:srgbClr val="A4A3A4"/>
          </p15:clr>
        </p15:guide>
        <p15:guide id="2" pos="4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CBCB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3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126" y="972"/>
      </p:cViewPr>
      <p:guideLst>
        <p:guide orient="horz" pos="724"/>
        <p:guide pos="4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DEF3B-EEFC-45A8-BBCD-CA1847EDE139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33375" y="1143000"/>
            <a:ext cx="61912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7FD42-B003-4E4F-947E-7F93236E11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5804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65519" rtl="0" eaLnBrk="1" latinLnBrk="0" hangingPunct="1">
      <a:defRPr sz="1005" kern="1200">
        <a:solidFill>
          <a:schemeClr val="tx1"/>
        </a:solidFill>
        <a:latin typeface="+mn-lt"/>
        <a:ea typeface="+mn-ea"/>
        <a:cs typeface="+mn-cs"/>
      </a:defRPr>
    </a:lvl1pPr>
    <a:lvl2pPr marL="382759" algn="l" defTabSz="765519" rtl="0" eaLnBrk="1" latinLnBrk="0" hangingPunct="1">
      <a:defRPr sz="1005" kern="1200">
        <a:solidFill>
          <a:schemeClr val="tx1"/>
        </a:solidFill>
        <a:latin typeface="+mn-lt"/>
        <a:ea typeface="+mn-ea"/>
        <a:cs typeface="+mn-cs"/>
      </a:defRPr>
    </a:lvl2pPr>
    <a:lvl3pPr marL="765519" algn="l" defTabSz="765519" rtl="0" eaLnBrk="1" latinLnBrk="0" hangingPunct="1">
      <a:defRPr sz="1005" kern="1200">
        <a:solidFill>
          <a:schemeClr val="tx1"/>
        </a:solidFill>
        <a:latin typeface="+mn-lt"/>
        <a:ea typeface="+mn-ea"/>
        <a:cs typeface="+mn-cs"/>
      </a:defRPr>
    </a:lvl3pPr>
    <a:lvl4pPr marL="1148275" algn="l" defTabSz="765519" rtl="0" eaLnBrk="1" latinLnBrk="0" hangingPunct="1">
      <a:defRPr sz="1005" kern="1200">
        <a:solidFill>
          <a:schemeClr val="tx1"/>
        </a:solidFill>
        <a:latin typeface="+mn-lt"/>
        <a:ea typeface="+mn-ea"/>
        <a:cs typeface="+mn-cs"/>
      </a:defRPr>
    </a:lvl4pPr>
    <a:lvl5pPr marL="1531033" algn="l" defTabSz="765519" rtl="0" eaLnBrk="1" latinLnBrk="0" hangingPunct="1">
      <a:defRPr sz="1005" kern="1200">
        <a:solidFill>
          <a:schemeClr val="tx1"/>
        </a:solidFill>
        <a:latin typeface="+mn-lt"/>
        <a:ea typeface="+mn-ea"/>
        <a:cs typeface="+mn-cs"/>
      </a:defRPr>
    </a:lvl5pPr>
    <a:lvl6pPr marL="1913792" algn="l" defTabSz="765519" rtl="0" eaLnBrk="1" latinLnBrk="0" hangingPunct="1">
      <a:defRPr sz="1005" kern="1200">
        <a:solidFill>
          <a:schemeClr val="tx1"/>
        </a:solidFill>
        <a:latin typeface="+mn-lt"/>
        <a:ea typeface="+mn-ea"/>
        <a:cs typeface="+mn-cs"/>
      </a:defRPr>
    </a:lvl6pPr>
    <a:lvl7pPr marL="2296551" algn="l" defTabSz="765519" rtl="0" eaLnBrk="1" latinLnBrk="0" hangingPunct="1">
      <a:defRPr sz="1005" kern="1200">
        <a:solidFill>
          <a:schemeClr val="tx1"/>
        </a:solidFill>
        <a:latin typeface="+mn-lt"/>
        <a:ea typeface="+mn-ea"/>
        <a:cs typeface="+mn-cs"/>
      </a:defRPr>
    </a:lvl7pPr>
    <a:lvl8pPr marL="2679307" algn="l" defTabSz="765519" rtl="0" eaLnBrk="1" latinLnBrk="0" hangingPunct="1">
      <a:defRPr sz="1005" kern="1200">
        <a:solidFill>
          <a:schemeClr val="tx1"/>
        </a:solidFill>
        <a:latin typeface="+mn-lt"/>
        <a:ea typeface="+mn-ea"/>
        <a:cs typeface="+mn-cs"/>
      </a:defRPr>
    </a:lvl8pPr>
    <a:lvl9pPr marL="3062067" algn="l" defTabSz="765519" rtl="0" eaLnBrk="1" latinLnBrk="0" hangingPunct="1">
      <a:defRPr sz="100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3347" y="1313321"/>
            <a:ext cx="12080081" cy="2793824"/>
          </a:xfrm>
        </p:spPr>
        <p:txBody>
          <a:bodyPr anchor="b"/>
          <a:lstStyle>
            <a:lvl1pPr algn="ctr">
              <a:defRPr sz="702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3347" y="4214885"/>
            <a:ext cx="12080081" cy="1937472"/>
          </a:xfrm>
        </p:spPr>
        <p:txBody>
          <a:bodyPr/>
          <a:lstStyle>
            <a:lvl1pPr marL="0" indent="0" algn="ctr">
              <a:buNone/>
              <a:defRPr sz="2808"/>
            </a:lvl1pPr>
            <a:lvl2pPr marL="534970" indent="0" algn="ctr">
              <a:buNone/>
              <a:defRPr sz="2340"/>
            </a:lvl2pPr>
            <a:lvl3pPr marL="1069939" indent="0" algn="ctr">
              <a:buNone/>
              <a:defRPr sz="2106"/>
            </a:lvl3pPr>
            <a:lvl4pPr marL="1604909" indent="0" algn="ctr">
              <a:buNone/>
              <a:defRPr sz="1872"/>
            </a:lvl4pPr>
            <a:lvl5pPr marL="2139879" indent="0" algn="ctr">
              <a:buNone/>
              <a:defRPr sz="1872"/>
            </a:lvl5pPr>
            <a:lvl6pPr marL="2674849" indent="0" algn="ctr">
              <a:buNone/>
              <a:defRPr sz="1872"/>
            </a:lvl6pPr>
            <a:lvl7pPr marL="3209818" indent="0" algn="ctr">
              <a:buNone/>
              <a:defRPr sz="1872"/>
            </a:lvl7pPr>
            <a:lvl8pPr marL="3744788" indent="0" algn="ctr">
              <a:buNone/>
              <a:defRPr sz="1872"/>
            </a:lvl8pPr>
            <a:lvl9pPr marL="4279758" indent="0" algn="ctr">
              <a:buNone/>
              <a:defRPr sz="1872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5594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0353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26411" y="427247"/>
            <a:ext cx="3473023" cy="680065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7341" y="427247"/>
            <a:ext cx="10217735" cy="680065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5649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707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952" y="2000631"/>
            <a:ext cx="13892093" cy="3338099"/>
          </a:xfrm>
        </p:spPr>
        <p:txBody>
          <a:bodyPr anchor="b"/>
          <a:lstStyle>
            <a:lvl1pPr>
              <a:defRPr sz="702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8952" y="5370310"/>
            <a:ext cx="13892093" cy="1755427"/>
          </a:xfrm>
        </p:spPr>
        <p:txBody>
          <a:bodyPr/>
          <a:lstStyle>
            <a:lvl1pPr marL="0" indent="0">
              <a:buNone/>
              <a:defRPr sz="2808">
                <a:solidFill>
                  <a:schemeClr val="tx1">
                    <a:tint val="75000"/>
                  </a:schemeClr>
                </a:solidFill>
              </a:defRPr>
            </a:lvl1pPr>
            <a:lvl2pPr marL="53497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2pPr>
            <a:lvl3pPr marL="1069939" indent="0">
              <a:buNone/>
              <a:defRPr sz="2106">
                <a:solidFill>
                  <a:schemeClr val="tx1">
                    <a:tint val="75000"/>
                  </a:schemeClr>
                </a:solidFill>
              </a:defRPr>
            </a:lvl3pPr>
            <a:lvl4pPr marL="1604909" indent="0">
              <a:buNone/>
              <a:defRPr sz="1872">
                <a:solidFill>
                  <a:schemeClr val="tx1">
                    <a:tint val="75000"/>
                  </a:schemeClr>
                </a:solidFill>
              </a:defRPr>
            </a:lvl4pPr>
            <a:lvl5pPr marL="2139879" indent="0">
              <a:buNone/>
              <a:defRPr sz="1872">
                <a:solidFill>
                  <a:schemeClr val="tx1">
                    <a:tint val="75000"/>
                  </a:schemeClr>
                </a:solidFill>
              </a:defRPr>
            </a:lvl5pPr>
            <a:lvl6pPr marL="2674849" indent="0">
              <a:buNone/>
              <a:defRPr sz="1872">
                <a:solidFill>
                  <a:schemeClr val="tx1">
                    <a:tint val="75000"/>
                  </a:schemeClr>
                </a:solidFill>
              </a:defRPr>
            </a:lvl6pPr>
            <a:lvl7pPr marL="3209818" indent="0">
              <a:buNone/>
              <a:defRPr sz="1872">
                <a:solidFill>
                  <a:schemeClr val="tx1">
                    <a:tint val="75000"/>
                  </a:schemeClr>
                </a:solidFill>
              </a:defRPr>
            </a:lvl7pPr>
            <a:lvl8pPr marL="3744788" indent="0">
              <a:buNone/>
              <a:defRPr sz="1872">
                <a:solidFill>
                  <a:schemeClr val="tx1">
                    <a:tint val="75000"/>
                  </a:schemeClr>
                </a:solidFill>
              </a:defRPr>
            </a:lvl8pPr>
            <a:lvl9pPr marL="4279758" indent="0">
              <a:buNone/>
              <a:defRPr sz="18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6500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7341" y="2136235"/>
            <a:ext cx="6845379" cy="509167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54055" y="2136235"/>
            <a:ext cx="6845379" cy="509167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449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439" y="427248"/>
            <a:ext cx="13892093" cy="155109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439" y="1967194"/>
            <a:ext cx="6813920" cy="964092"/>
          </a:xfrm>
        </p:spPr>
        <p:txBody>
          <a:bodyPr anchor="b"/>
          <a:lstStyle>
            <a:lvl1pPr marL="0" indent="0">
              <a:buNone/>
              <a:defRPr sz="2808" b="1"/>
            </a:lvl1pPr>
            <a:lvl2pPr marL="534970" indent="0">
              <a:buNone/>
              <a:defRPr sz="2340" b="1"/>
            </a:lvl2pPr>
            <a:lvl3pPr marL="1069939" indent="0">
              <a:buNone/>
              <a:defRPr sz="2106" b="1"/>
            </a:lvl3pPr>
            <a:lvl4pPr marL="1604909" indent="0">
              <a:buNone/>
              <a:defRPr sz="1872" b="1"/>
            </a:lvl4pPr>
            <a:lvl5pPr marL="2139879" indent="0">
              <a:buNone/>
              <a:defRPr sz="1872" b="1"/>
            </a:lvl5pPr>
            <a:lvl6pPr marL="2674849" indent="0">
              <a:buNone/>
              <a:defRPr sz="1872" b="1"/>
            </a:lvl6pPr>
            <a:lvl7pPr marL="3209818" indent="0">
              <a:buNone/>
              <a:defRPr sz="1872" b="1"/>
            </a:lvl7pPr>
            <a:lvl8pPr marL="3744788" indent="0">
              <a:buNone/>
              <a:defRPr sz="1872" b="1"/>
            </a:lvl8pPr>
            <a:lvl9pPr marL="4279758" indent="0">
              <a:buNone/>
              <a:defRPr sz="1872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9439" y="2931286"/>
            <a:ext cx="6813920" cy="431148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154055" y="1967194"/>
            <a:ext cx="6847477" cy="964092"/>
          </a:xfrm>
        </p:spPr>
        <p:txBody>
          <a:bodyPr anchor="b"/>
          <a:lstStyle>
            <a:lvl1pPr marL="0" indent="0">
              <a:buNone/>
              <a:defRPr sz="2808" b="1"/>
            </a:lvl1pPr>
            <a:lvl2pPr marL="534970" indent="0">
              <a:buNone/>
              <a:defRPr sz="2340" b="1"/>
            </a:lvl2pPr>
            <a:lvl3pPr marL="1069939" indent="0">
              <a:buNone/>
              <a:defRPr sz="2106" b="1"/>
            </a:lvl3pPr>
            <a:lvl4pPr marL="1604909" indent="0">
              <a:buNone/>
              <a:defRPr sz="1872" b="1"/>
            </a:lvl4pPr>
            <a:lvl5pPr marL="2139879" indent="0">
              <a:buNone/>
              <a:defRPr sz="1872" b="1"/>
            </a:lvl5pPr>
            <a:lvl6pPr marL="2674849" indent="0">
              <a:buNone/>
              <a:defRPr sz="1872" b="1"/>
            </a:lvl6pPr>
            <a:lvl7pPr marL="3209818" indent="0">
              <a:buNone/>
              <a:defRPr sz="1872" b="1"/>
            </a:lvl7pPr>
            <a:lvl8pPr marL="3744788" indent="0">
              <a:buNone/>
              <a:defRPr sz="1872" b="1"/>
            </a:lvl8pPr>
            <a:lvl9pPr marL="4279758" indent="0">
              <a:buNone/>
              <a:defRPr sz="1872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154055" y="2931286"/>
            <a:ext cx="6847477" cy="431148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9161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4254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732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439" y="534988"/>
            <a:ext cx="5194854" cy="1872456"/>
          </a:xfrm>
        </p:spPr>
        <p:txBody>
          <a:bodyPr anchor="b"/>
          <a:lstStyle>
            <a:lvl1pPr>
              <a:defRPr sz="374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7477" y="1155425"/>
            <a:ext cx="8154055" cy="5702818"/>
          </a:xfrm>
        </p:spPr>
        <p:txBody>
          <a:bodyPr/>
          <a:lstStyle>
            <a:lvl1pPr>
              <a:defRPr sz="3744"/>
            </a:lvl1pPr>
            <a:lvl2pPr>
              <a:defRPr sz="3276"/>
            </a:lvl2pPr>
            <a:lvl3pPr>
              <a:defRPr sz="2808"/>
            </a:lvl3pPr>
            <a:lvl4pPr>
              <a:defRPr sz="2340"/>
            </a:lvl4pPr>
            <a:lvl5pPr>
              <a:defRPr sz="2340"/>
            </a:lvl5pPr>
            <a:lvl6pPr>
              <a:defRPr sz="2340"/>
            </a:lvl6pPr>
            <a:lvl7pPr>
              <a:defRPr sz="2340"/>
            </a:lvl7pPr>
            <a:lvl8pPr>
              <a:defRPr sz="2340"/>
            </a:lvl8pPr>
            <a:lvl9pPr>
              <a:defRPr sz="234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9439" y="2407444"/>
            <a:ext cx="5194854" cy="4460088"/>
          </a:xfrm>
        </p:spPr>
        <p:txBody>
          <a:bodyPr/>
          <a:lstStyle>
            <a:lvl1pPr marL="0" indent="0">
              <a:buNone/>
              <a:defRPr sz="1872"/>
            </a:lvl1pPr>
            <a:lvl2pPr marL="534970" indent="0">
              <a:buNone/>
              <a:defRPr sz="1638"/>
            </a:lvl2pPr>
            <a:lvl3pPr marL="1069939" indent="0">
              <a:buNone/>
              <a:defRPr sz="1404"/>
            </a:lvl3pPr>
            <a:lvl4pPr marL="1604909" indent="0">
              <a:buNone/>
              <a:defRPr sz="1170"/>
            </a:lvl4pPr>
            <a:lvl5pPr marL="2139879" indent="0">
              <a:buNone/>
              <a:defRPr sz="1170"/>
            </a:lvl5pPr>
            <a:lvl6pPr marL="2674849" indent="0">
              <a:buNone/>
              <a:defRPr sz="1170"/>
            </a:lvl6pPr>
            <a:lvl7pPr marL="3209818" indent="0">
              <a:buNone/>
              <a:defRPr sz="1170"/>
            </a:lvl7pPr>
            <a:lvl8pPr marL="3744788" indent="0">
              <a:buNone/>
              <a:defRPr sz="1170"/>
            </a:lvl8pPr>
            <a:lvl9pPr marL="4279758" indent="0">
              <a:buNone/>
              <a:defRPr sz="117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1138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439" y="534988"/>
            <a:ext cx="5194854" cy="1872456"/>
          </a:xfrm>
        </p:spPr>
        <p:txBody>
          <a:bodyPr anchor="b"/>
          <a:lstStyle>
            <a:lvl1pPr>
              <a:defRPr sz="374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47477" y="1155425"/>
            <a:ext cx="8154055" cy="5702818"/>
          </a:xfrm>
        </p:spPr>
        <p:txBody>
          <a:bodyPr anchor="t"/>
          <a:lstStyle>
            <a:lvl1pPr marL="0" indent="0">
              <a:buNone/>
              <a:defRPr sz="3744"/>
            </a:lvl1pPr>
            <a:lvl2pPr marL="534970" indent="0">
              <a:buNone/>
              <a:defRPr sz="3276"/>
            </a:lvl2pPr>
            <a:lvl3pPr marL="1069939" indent="0">
              <a:buNone/>
              <a:defRPr sz="2808"/>
            </a:lvl3pPr>
            <a:lvl4pPr marL="1604909" indent="0">
              <a:buNone/>
              <a:defRPr sz="2340"/>
            </a:lvl4pPr>
            <a:lvl5pPr marL="2139879" indent="0">
              <a:buNone/>
              <a:defRPr sz="2340"/>
            </a:lvl5pPr>
            <a:lvl6pPr marL="2674849" indent="0">
              <a:buNone/>
              <a:defRPr sz="2340"/>
            </a:lvl6pPr>
            <a:lvl7pPr marL="3209818" indent="0">
              <a:buNone/>
              <a:defRPr sz="2340"/>
            </a:lvl7pPr>
            <a:lvl8pPr marL="3744788" indent="0">
              <a:buNone/>
              <a:defRPr sz="2340"/>
            </a:lvl8pPr>
            <a:lvl9pPr marL="4279758" indent="0">
              <a:buNone/>
              <a:defRPr sz="234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9439" y="2407444"/>
            <a:ext cx="5194854" cy="4460088"/>
          </a:xfrm>
        </p:spPr>
        <p:txBody>
          <a:bodyPr/>
          <a:lstStyle>
            <a:lvl1pPr marL="0" indent="0">
              <a:buNone/>
              <a:defRPr sz="1872"/>
            </a:lvl1pPr>
            <a:lvl2pPr marL="534970" indent="0">
              <a:buNone/>
              <a:defRPr sz="1638"/>
            </a:lvl2pPr>
            <a:lvl3pPr marL="1069939" indent="0">
              <a:buNone/>
              <a:defRPr sz="1404"/>
            </a:lvl3pPr>
            <a:lvl4pPr marL="1604909" indent="0">
              <a:buNone/>
              <a:defRPr sz="1170"/>
            </a:lvl4pPr>
            <a:lvl5pPr marL="2139879" indent="0">
              <a:buNone/>
              <a:defRPr sz="1170"/>
            </a:lvl5pPr>
            <a:lvl6pPr marL="2674849" indent="0">
              <a:buNone/>
              <a:defRPr sz="1170"/>
            </a:lvl6pPr>
            <a:lvl7pPr marL="3209818" indent="0">
              <a:buNone/>
              <a:defRPr sz="1170"/>
            </a:lvl7pPr>
            <a:lvl8pPr marL="3744788" indent="0">
              <a:buNone/>
              <a:defRPr sz="1170"/>
            </a:lvl8pPr>
            <a:lvl9pPr marL="4279758" indent="0">
              <a:buNone/>
              <a:defRPr sz="117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64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7341" y="427248"/>
            <a:ext cx="13892093" cy="1551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7341" y="2136235"/>
            <a:ext cx="13892093" cy="5091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7341" y="7437813"/>
            <a:ext cx="3624024" cy="427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5369" y="7437813"/>
            <a:ext cx="5436037" cy="427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410" y="7437813"/>
            <a:ext cx="3624024" cy="427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1348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1069939" rtl="0" eaLnBrk="1" latinLnBrk="0" hangingPunct="1">
        <a:lnSpc>
          <a:spcPct val="90000"/>
        </a:lnSpc>
        <a:spcBef>
          <a:spcPct val="0"/>
        </a:spcBef>
        <a:buNone/>
        <a:defRPr sz="51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85" indent="-267485" algn="l" defTabSz="1069939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3276" kern="1200">
          <a:solidFill>
            <a:schemeClr val="tx1"/>
          </a:solidFill>
          <a:latin typeface="+mn-lt"/>
          <a:ea typeface="+mn-ea"/>
          <a:cs typeface="+mn-cs"/>
        </a:defRPr>
      </a:lvl1pPr>
      <a:lvl2pPr marL="802455" indent="-267485" algn="l" defTabSz="1069939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8" kern="1200">
          <a:solidFill>
            <a:schemeClr val="tx1"/>
          </a:solidFill>
          <a:latin typeface="+mn-lt"/>
          <a:ea typeface="+mn-ea"/>
          <a:cs typeface="+mn-cs"/>
        </a:defRPr>
      </a:lvl2pPr>
      <a:lvl3pPr marL="1337424" indent="-267485" algn="l" defTabSz="1069939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3pPr>
      <a:lvl4pPr marL="1872394" indent="-267485" algn="l" defTabSz="1069939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6" kern="1200">
          <a:solidFill>
            <a:schemeClr val="tx1"/>
          </a:solidFill>
          <a:latin typeface="+mn-lt"/>
          <a:ea typeface="+mn-ea"/>
          <a:cs typeface="+mn-cs"/>
        </a:defRPr>
      </a:lvl4pPr>
      <a:lvl5pPr marL="2407364" indent="-267485" algn="l" defTabSz="1069939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6" kern="1200">
          <a:solidFill>
            <a:schemeClr val="tx1"/>
          </a:solidFill>
          <a:latin typeface="+mn-lt"/>
          <a:ea typeface="+mn-ea"/>
          <a:cs typeface="+mn-cs"/>
        </a:defRPr>
      </a:lvl5pPr>
      <a:lvl6pPr marL="2942333" indent="-267485" algn="l" defTabSz="1069939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6" kern="1200">
          <a:solidFill>
            <a:schemeClr val="tx1"/>
          </a:solidFill>
          <a:latin typeface="+mn-lt"/>
          <a:ea typeface="+mn-ea"/>
          <a:cs typeface="+mn-cs"/>
        </a:defRPr>
      </a:lvl6pPr>
      <a:lvl7pPr marL="3477303" indent="-267485" algn="l" defTabSz="1069939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6" kern="1200">
          <a:solidFill>
            <a:schemeClr val="tx1"/>
          </a:solidFill>
          <a:latin typeface="+mn-lt"/>
          <a:ea typeface="+mn-ea"/>
          <a:cs typeface="+mn-cs"/>
        </a:defRPr>
      </a:lvl7pPr>
      <a:lvl8pPr marL="4012273" indent="-267485" algn="l" defTabSz="1069939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6" kern="1200">
          <a:solidFill>
            <a:schemeClr val="tx1"/>
          </a:solidFill>
          <a:latin typeface="+mn-lt"/>
          <a:ea typeface="+mn-ea"/>
          <a:cs typeface="+mn-cs"/>
        </a:defRPr>
      </a:lvl8pPr>
      <a:lvl9pPr marL="4547243" indent="-267485" algn="l" defTabSz="1069939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939" rtl="0" eaLnBrk="1" latinLnBrk="0" hangingPunct="1">
        <a:defRPr sz="2106" kern="1200">
          <a:solidFill>
            <a:schemeClr val="tx1"/>
          </a:solidFill>
          <a:latin typeface="+mn-lt"/>
          <a:ea typeface="+mn-ea"/>
          <a:cs typeface="+mn-cs"/>
        </a:defRPr>
      </a:lvl1pPr>
      <a:lvl2pPr marL="534970" algn="l" defTabSz="1069939" rtl="0" eaLnBrk="1" latinLnBrk="0" hangingPunct="1">
        <a:defRPr sz="2106" kern="1200">
          <a:solidFill>
            <a:schemeClr val="tx1"/>
          </a:solidFill>
          <a:latin typeface="+mn-lt"/>
          <a:ea typeface="+mn-ea"/>
          <a:cs typeface="+mn-cs"/>
        </a:defRPr>
      </a:lvl2pPr>
      <a:lvl3pPr marL="1069939" algn="l" defTabSz="1069939" rtl="0" eaLnBrk="1" latinLnBrk="0" hangingPunct="1">
        <a:defRPr sz="2106" kern="1200">
          <a:solidFill>
            <a:schemeClr val="tx1"/>
          </a:solidFill>
          <a:latin typeface="+mn-lt"/>
          <a:ea typeface="+mn-ea"/>
          <a:cs typeface="+mn-cs"/>
        </a:defRPr>
      </a:lvl3pPr>
      <a:lvl4pPr marL="1604909" algn="l" defTabSz="1069939" rtl="0" eaLnBrk="1" latinLnBrk="0" hangingPunct="1">
        <a:defRPr sz="2106" kern="1200">
          <a:solidFill>
            <a:schemeClr val="tx1"/>
          </a:solidFill>
          <a:latin typeface="+mn-lt"/>
          <a:ea typeface="+mn-ea"/>
          <a:cs typeface="+mn-cs"/>
        </a:defRPr>
      </a:lvl4pPr>
      <a:lvl5pPr marL="2139879" algn="l" defTabSz="1069939" rtl="0" eaLnBrk="1" latinLnBrk="0" hangingPunct="1">
        <a:defRPr sz="2106" kern="1200">
          <a:solidFill>
            <a:schemeClr val="tx1"/>
          </a:solidFill>
          <a:latin typeface="+mn-lt"/>
          <a:ea typeface="+mn-ea"/>
          <a:cs typeface="+mn-cs"/>
        </a:defRPr>
      </a:lvl5pPr>
      <a:lvl6pPr marL="2674849" algn="l" defTabSz="1069939" rtl="0" eaLnBrk="1" latinLnBrk="0" hangingPunct="1">
        <a:defRPr sz="2106" kern="1200">
          <a:solidFill>
            <a:schemeClr val="tx1"/>
          </a:solidFill>
          <a:latin typeface="+mn-lt"/>
          <a:ea typeface="+mn-ea"/>
          <a:cs typeface="+mn-cs"/>
        </a:defRPr>
      </a:lvl6pPr>
      <a:lvl7pPr marL="3209818" algn="l" defTabSz="1069939" rtl="0" eaLnBrk="1" latinLnBrk="0" hangingPunct="1">
        <a:defRPr sz="2106" kern="1200">
          <a:solidFill>
            <a:schemeClr val="tx1"/>
          </a:solidFill>
          <a:latin typeface="+mn-lt"/>
          <a:ea typeface="+mn-ea"/>
          <a:cs typeface="+mn-cs"/>
        </a:defRPr>
      </a:lvl7pPr>
      <a:lvl8pPr marL="3744788" algn="l" defTabSz="1069939" rtl="0" eaLnBrk="1" latinLnBrk="0" hangingPunct="1">
        <a:defRPr sz="2106" kern="1200">
          <a:solidFill>
            <a:schemeClr val="tx1"/>
          </a:solidFill>
          <a:latin typeface="+mn-lt"/>
          <a:ea typeface="+mn-ea"/>
          <a:cs typeface="+mn-cs"/>
        </a:defRPr>
      </a:lvl8pPr>
      <a:lvl9pPr marL="4279758" algn="l" defTabSz="1069939" rtl="0" eaLnBrk="1" latinLnBrk="0" hangingPunct="1">
        <a:defRPr sz="21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49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40B7CBF-49D4-E44E-94C9-BC44D04C620E}"/>
              </a:ext>
            </a:extLst>
          </p:cNvPr>
          <p:cNvSpPr/>
          <p:nvPr/>
        </p:nvSpPr>
        <p:spPr>
          <a:xfrm>
            <a:off x="3989" y="-13196"/>
            <a:ext cx="16104712" cy="8024266"/>
          </a:xfrm>
          <a:prstGeom prst="rect">
            <a:avLst/>
          </a:prstGeom>
          <a:solidFill>
            <a:srgbClr val="CCCC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39" dirty="0"/>
          </a:p>
        </p:txBody>
      </p: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0E9FD461-ABAE-F4AB-D0FE-652B16E25CED}"/>
              </a:ext>
            </a:extLst>
          </p:cNvPr>
          <p:cNvGrpSpPr/>
          <p:nvPr/>
        </p:nvGrpSpPr>
        <p:grpSpPr>
          <a:xfrm>
            <a:off x="2318455" y="1215800"/>
            <a:ext cx="12449510" cy="798075"/>
            <a:chOff x="2948902" y="3511109"/>
            <a:chExt cx="12449510" cy="798074"/>
          </a:xfrm>
        </p:grpSpPr>
        <p:pic>
          <p:nvPicPr>
            <p:cNvPr id="73" name="图片 72">
              <a:extLst>
                <a:ext uri="{FF2B5EF4-FFF2-40B4-BE49-F238E27FC236}">
                  <a16:creationId xmlns:a16="http://schemas.microsoft.com/office/drawing/2014/main" id="{0F83849B-0C0B-BDD5-8F5A-6E91AB561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48902" y="3514086"/>
              <a:ext cx="1422000" cy="795097"/>
            </a:xfrm>
            <a:prstGeom prst="rect">
              <a:avLst/>
            </a:prstGeom>
          </p:spPr>
        </p:pic>
        <p:pic>
          <p:nvPicPr>
            <p:cNvPr id="74" name="图片 73">
              <a:extLst>
                <a:ext uri="{FF2B5EF4-FFF2-40B4-BE49-F238E27FC236}">
                  <a16:creationId xmlns:a16="http://schemas.microsoft.com/office/drawing/2014/main" id="{F9AA2DCE-D193-D54C-56F9-09153A163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4261" y="3511109"/>
              <a:ext cx="1422000" cy="798074"/>
            </a:xfrm>
            <a:prstGeom prst="rect">
              <a:avLst/>
            </a:prstGeom>
          </p:spPr>
        </p:pic>
        <p:pic>
          <p:nvPicPr>
            <p:cNvPr id="75" name="图片 74">
              <a:extLst>
                <a:ext uri="{FF2B5EF4-FFF2-40B4-BE49-F238E27FC236}">
                  <a16:creationId xmlns:a16="http://schemas.microsoft.com/office/drawing/2014/main" id="{2B0E20EF-2DCD-DE1B-3611-2C5A9AA59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9620" y="3511109"/>
              <a:ext cx="1422000" cy="798074"/>
            </a:xfrm>
            <a:prstGeom prst="rect">
              <a:avLst/>
            </a:prstGeom>
          </p:spPr>
        </p:pic>
        <p:pic>
          <p:nvPicPr>
            <p:cNvPr id="76" name="图片 75">
              <a:extLst>
                <a:ext uri="{FF2B5EF4-FFF2-40B4-BE49-F238E27FC236}">
                  <a16:creationId xmlns:a16="http://schemas.microsoft.com/office/drawing/2014/main" id="{BAADEAC2-D4D1-0BA3-BB48-9C51253BF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74979" y="3511109"/>
              <a:ext cx="1422000" cy="798074"/>
            </a:xfrm>
            <a:prstGeom prst="rect">
              <a:avLst/>
            </a:prstGeom>
          </p:spPr>
        </p:pic>
        <p:pic>
          <p:nvPicPr>
            <p:cNvPr id="77" name="图片 76">
              <a:extLst>
                <a:ext uri="{FF2B5EF4-FFF2-40B4-BE49-F238E27FC236}">
                  <a16:creationId xmlns:a16="http://schemas.microsoft.com/office/drawing/2014/main" id="{FF582176-B697-BD3B-CB4B-FFFA6C7A5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50338" y="3511109"/>
              <a:ext cx="1422000" cy="798074"/>
            </a:xfrm>
            <a:prstGeom prst="rect">
              <a:avLst/>
            </a:prstGeom>
          </p:spPr>
        </p:pic>
        <p:pic>
          <p:nvPicPr>
            <p:cNvPr id="78" name="图片 77">
              <a:extLst>
                <a:ext uri="{FF2B5EF4-FFF2-40B4-BE49-F238E27FC236}">
                  <a16:creationId xmlns:a16="http://schemas.microsoft.com/office/drawing/2014/main" id="{AEC8F0B2-C828-74D9-9568-B19175C85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25697" y="3511109"/>
              <a:ext cx="1422000" cy="798074"/>
            </a:xfrm>
            <a:prstGeom prst="rect">
              <a:avLst/>
            </a:prstGeom>
          </p:spPr>
        </p:pic>
        <p:pic>
          <p:nvPicPr>
            <p:cNvPr id="79" name="图片 78">
              <a:extLst>
                <a:ext uri="{FF2B5EF4-FFF2-40B4-BE49-F238E27FC236}">
                  <a16:creationId xmlns:a16="http://schemas.microsoft.com/office/drawing/2014/main" id="{984038F2-2BE3-4A6E-FBFA-7E14AE5F8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01056" y="3511109"/>
              <a:ext cx="1422000" cy="798074"/>
            </a:xfrm>
            <a:prstGeom prst="rect">
              <a:avLst/>
            </a:prstGeom>
          </p:spPr>
        </p:pic>
        <p:pic>
          <p:nvPicPr>
            <p:cNvPr id="80" name="图片 79">
              <a:extLst>
                <a:ext uri="{FF2B5EF4-FFF2-40B4-BE49-F238E27FC236}">
                  <a16:creationId xmlns:a16="http://schemas.microsoft.com/office/drawing/2014/main" id="{FF77655E-3046-DA2A-C8E8-3270366F7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76412" y="3511109"/>
              <a:ext cx="1422000" cy="798074"/>
            </a:xfrm>
            <a:prstGeom prst="rect">
              <a:avLst/>
            </a:prstGeom>
          </p:spPr>
        </p:pic>
      </p:grp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2730536E-9FFF-501F-B8BD-11828A7742B3}"/>
              </a:ext>
            </a:extLst>
          </p:cNvPr>
          <p:cNvGrpSpPr/>
          <p:nvPr/>
        </p:nvGrpSpPr>
        <p:grpSpPr>
          <a:xfrm>
            <a:off x="2316061" y="155515"/>
            <a:ext cx="12451904" cy="798075"/>
            <a:chOff x="2842452" y="2503201"/>
            <a:chExt cx="12451905" cy="798074"/>
          </a:xfrm>
        </p:grpSpPr>
        <p:pic>
          <p:nvPicPr>
            <p:cNvPr id="82" name="图片 81">
              <a:extLst>
                <a:ext uri="{FF2B5EF4-FFF2-40B4-BE49-F238E27FC236}">
                  <a16:creationId xmlns:a16="http://schemas.microsoft.com/office/drawing/2014/main" id="{E3330927-18AB-8CD1-69DD-F86A111BC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2452" y="2506178"/>
              <a:ext cx="1422000" cy="795097"/>
            </a:xfrm>
            <a:prstGeom prst="rect">
              <a:avLst/>
            </a:prstGeom>
          </p:spPr>
        </p:pic>
        <p:pic>
          <p:nvPicPr>
            <p:cNvPr id="83" name="图片 82">
              <a:extLst>
                <a:ext uri="{FF2B5EF4-FFF2-40B4-BE49-F238E27FC236}">
                  <a16:creationId xmlns:a16="http://schemas.microsoft.com/office/drawing/2014/main" id="{8054A73A-192F-DB14-D4ED-676651958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8153" y="2503201"/>
              <a:ext cx="1422000" cy="798074"/>
            </a:xfrm>
            <a:prstGeom prst="rect">
              <a:avLst/>
            </a:prstGeom>
          </p:spPr>
        </p:pic>
        <p:pic>
          <p:nvPicPr>
            <p:cNvPr id="84" name="图片 83">
              <a:extLst>
                <a:ext uri="{FF2B5EF4-FFF2-40B4-BE49-F238E27FC236}">
                  <a16:creationId xmlns:a16="http://schemas.microsoft.com/office/drawing/2014/main" id="{197B141A-73E7-58F6-8F14-1964D96CE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93854" y="2503201"/>
              <a:ext cx="1422000" cy="798074"/>
            </a:xfrm>
            <a:prstGeom prst="rect">
              <a:avLst/>
            </a:prstGeom>
          </p:spPr>
        </p:pic>
        <p:pic>
          <p:nvPicPr>
            <p:cNvPr id="85" name="图片 84">
              <a:extLst>
                <a:ext uri="{FF2B5EF4-FFF2-40B4-BE49-F238E27FC236}">
                  <a16:creationId xmlns:a16="http://schemas.microsoft.com/office/drawing/2014/main" id="{2A744DFE-2C25-3DB6-3CEF-1E0C45842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9555" y="2503201"/>
              <a:ext cx="1422000" cy="798074"/>
            </a:xfrm>
            <a:prstGeom prst="rect">
              <a:avLst/>
            </a:prstGeom>
          </p:spPr>
        </p:pic>
        <p:pic>
          <p:nvPicPr>
            <p:cNvPr id="86" name="图片 85">
              <a:extLst>
                <a:ext uri="{FF2B5EF4-FFF2-40B4-BE49-F238E27FC236}">
                  <a16:creationId xmlns:a16="http://schemas.microsoft.com/office/drawing/2014/main" id="{77D6F15E-1B02-2DAA-7E13-8C0E8C1D6D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5256" y="2503201"/>
              <a:ext cx="1422000" cy="798074"/>
            </a:xfrm>
            <a:prstGeom prst="rect">
              <a:avLst/>
            </a:prstGeom>
          </p:spPr>
        </p:pic>
        <p:pic>
          <p:nvPicPr>
            <p:cNvPr id="87" name="图片 86">
              <a:extLst>
                <a:ext uri="{FF2B5EF4-FFF2-40B4-BE49-F238E27FC236}">
                  <a16:creationId xmlns:a16="http://schemas.microsoft.com/office/drawing/2014/main" id="{CC92C0D6-C391-D06F-2493-696E033897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20957" y="2503201"/>
              <a:ext cx="1422000" cy="798074"/>
            </a:xfrm>
            <a:prstGeom prst="rect">
              <a:avLst/>
            </a:prstGeom>
          </p:spPr>
        </p:pic>
        <p:pic>
          <p:nvPicPr>
            <p:cNvPr id="88" name="图片 87">
              <a:extLst>
                <a:ext uri="{FF2B5EF4-FFF2-40B4-BE49-F238E27FC236}">
                  <a16:creationId xmlns:a16="http://schemas.microsoft.com/office/drawing/2014/main" id="{92F90FCD-582B-EDED-2DEA-2A13A46AC0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296658" y="2503201"/>
              <a:ext cx="1422000" cy="798074"/>
            </a:xfrm>
            <a:prstGeom prst="rect">
              <a:avLst/>
            </a:prstGeom>
          </p:spPr>
        </p:pic>
        <p:pic>
          <p:nvPicPr>
            <p:cNvPr id="89" name="图片 88">
              <a:extLst>
                <a:ext uri="{FF2B5EF4-FFF2-40B4-BE49-F238E27FC236}">
                  <a16:creationId xmlns:a16="http://schemas.microsoft.com/office/drawing/2014/main" id="{FFBBA75A-D247-4A58-419D-EA48D9EDB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72357" y="2503201"/>
              <a:ext cx="1422000" cy="798074"/>
            </a:xfrm>
            <a:prstGeom prst="rect">
              <a:avLst/>
            </a:prstGeom>
          </p:spPr>
        </p:pic>
      </p:grpSp>
      <p:grpSp>
        <p:nvGrpSpPr>
          <p:cNvPr id="90" name="组合 89">
            <a:extLst>
              <a:ext uri="{FF2B5EF4-FFF2-40B4-BE49-F238E27FC236}">
                <a16:creationId xmlns:a16="http://schemas.microsoft.com/office/drawing/2014/main" id="{7743ED73-96ED-F4F9-0AAC-DBC753D95970}"/>
              </a:ext>
            </a:extLst>
          </p:cNvPr>
          <p:cNvGrpSpPr/>
          <p:nvPr/>
        </p:nvGrpSpPr>
        <p:grpSpPr>
          <a:xfrm>
            <a:off x="2351672" y="3651628"/>
            <a:ext cx="12449510" cy="798075"/>
            <a:chOff x="2948902" y="5927545"/>
            <a:chExt cx="12449510" cy="798074"/>
          </a:xfrm>
        </p:grpSpPr>
        <p:pic>
          <p:nvPicPr>
            <p:cNvPr id="91" name="图片 90">
              <a:extLst>
                <a:ext uri="{FF2B5EF4-FFF2-40B4-BE49-F238E27FC236}">
                  <a16:creationId xmlns:a16="http://schemas.microsoft.com/office/drawing/2014/main" id="{6F648C3B-8CBE-CFAD-92FC-33765EC0D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48902" y="5930522"/>
              <a:ext cx="1422000" cy="795097"/>
            </a:xfrm>
            <a:prstGeom prst="rect">
              <a:avLst/>
            </a:prstGeom>
          </p:spPr>
        </p:pic>
        <p:pic>
          <p:nvPicPr>
            <p:cNvPr id="92" name="图片 91">
              <a:extLst>
                <a:ext uri="{FF2B5EF4-FFF2-40B4-BE49-F238E27FC236}">
                  <a16:creationId xmlns:a16="http://schemas.microsoft.com/office/drawing/2014/main" id="{9BBC871C-55A4-DA25-6B86-8245234CD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4261" y="5927545"/>
              <a:ext cx="1422000" cy="798074"/>
            </a:xfrm>
            <a:prstGeom prst="rect">
              <a:avLst/>
            </a:prstGeom>
          </p:spPr>
        </p:pic>
        <p:pic>
          <p:nvPicPr>
            <p:cNvPr id="93" name="图片 92">
              <a:extLst>
                <a:ext uri="{FF2B5EF4-FFF2-40B4-BE49-F238E27FC236}">
                  <a16:creationId xmlns:a16="http://schemas.microsoft.com/office/drawing/2014/main" id="{B23C9F10-E99B-25B2-0B9B-4EFCB8661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9620" y="5927545"/>
              <a:ext cx="1422000" cy="798074"/>
            </a:xfrm>
            <a:prstGeom prst="rect">
              <a:avLst/>
            </a:prstGeom>
          </p:spPr>
        </p:pic>
        <p:pic>
          <p:nvPicPr>
            <p:cNvPr id="94" name="图片 93">
              <a:extLst>
                <a:ext uri="{FF2B5EF4-FFF2-40B4-BE49-F238E27FC236}">
                  <a16:creationId xmlns:a16="http://schemas.microsoft.com/office/drawing/2014/main" id="{18B50424-41F8-761A-2755-2CF611A2D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74979" y="5927545"/>
              <a:ext cx="1422000" cy="798074"/>
            </a:xfrm>
            <a:prstGeom prst="rect">
              <a:avLst/>
            </a:prstGeom>
          </p:spPr>
        </p:pic>
        <p:pic>
          <p:nvPicPr>
            <p:cNvPr id="95" name="图片 94">
              <a:extLst>
                <a:ext uri="{FF2B5EF4-FFF2-40B4-BE49-F238E27FC236}">
                  <a16:creationId xmlns:a16="http://schemas.microsoft.com/office/drawing/2014/main" id="{C86B02E1-DB63-90CA-8B54-9B04963C6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50338" y="5927545"/>
              <a:ext cx="1422000" cy="798074"/>
            </a:xfrm>
            <a:prstGeom prst="rect">
              <a:avLst/>
            </a:prstGeom>
          </p:spPr>
        </p:pic>
        <p:pic>
          <p:nvPicPr>
            <p:cNvPr id="96" name="图片 95">
              <a:extLst>
                <a:ext uri="{FF2B5EF4-FFF2-40B4-BE49-F238E27FC236}">
                  <a16:creationId xmlns:a16="http://schemas.microsoft.com/office/drawing/2014/main" id="{66AC5D8B-5DD1-EF63-AAB7-5BE67A25F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25697" y="5927545"/>
              <a:ext cx="1422000" cy="798074"/>
            </a:xfrm>
            <a:prstGeom prst="rect">
              <a:avLst/>
            </a:prstGeom>
          </p:spPr>
        </p:pic>
        <p:pic>
          <p:nvPicPr>
            <p:cNvPr id="97" name="图片 96">
              <a:extLst>
                <a:ext uri="{FF2B5EF4-FFF2-40B4-BE49-F238E27FC236}">
                  <a16:creationId xmlns:a16="http://schemas.microsoft.com/office/drawing/2014/main" id="{54FCE3D5-4517-8541-032E-16D373200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01056" y="5927545"/>
              <a:ext cx="1422000" cy="798074"/>
            </a:xfrm>
            <a:prstGeom prst="rect">
              <a:avLst/>
            </a:prstGeom>
          </p:spPr>
        </p:pic>
        <p:pic>
          <p:nvPicPr>
            <p:cNvPr id="98" name="图片 97">
              <a:extLst>
                <a:ext uri="{FF2B5EF4-FFF2-40B4-BE49-F238E27FC236}">
                  <a16:creationId xmlns:a16="http://schemas.microsoft.com/office/drawing/2014/main" id="{5B6D1889-CE70-C594-F13A-941D2ACBF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76412" y="5927545"/>
              <a:ext cx="1422000" cy="798074"/>
            </a:xfrm>
            <a:prstGeom prst="rect">
              <a:avLst/>
            </a:prstGeom>
          </p:spPr>
        </p:pic>
      </p:grpSp>
      <p:grpSp>
        <p:nvGrpSpPr>
          <p:cNvPr id="99" name="组合 98">
            <a:extLst>
              <a:ext uri="{FF2B5EF4-FFF2-40B4-BE49-F238E27FC236}">
                <a16:creationId xmlns:a16="http://schemas.microsoft.com/office/drawing/2014/main" id="{006A1D1B-A942-D887-EB4A-917CCC0D3B05}"/>
              </a:ext>
            </a:extLst>
          </p:cNvPr>
          <p:cNvGrpSpPr/>
          <p:nvPr/>
        </p:nvGrpSpPr>
        <p:grpSpPr>
          <a:xfrm>
            <a:off x="2349280" y="2567279"/>
            <a:ext cx="12451904" cy="798075"/>
            <a:chOff x="2842452" y="4840211"/>
            <a:chExt cx="12451905" cy="798074"/>
          </a:xfrm>
        </p:grpSpPr>
        <p:pic>
          <p:nvPicPr>
            <p:cNvPr id="100" name="图片 99">
              <a:extLst>
                <a:ext uri="{FF2B5EF4-FFF2-40B4-BE49-F238E27FC236}">
                  <a16:creationId xmlns:a16="http://schemas.microsoft.com/office/drawing/2014/main" id="{FA129407-76ED-0CF3-B935-8851CA814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2452" y="4843188"/>
              <a:ext cx="1422000" cy="795097"/>
            </a:xfrm>
            <a:prstGeom prst="rect">
              <a:avLst/>
            </a:prstGeom>
          </p:spPr>
        </p:pic>
        <p:pic>
          <p:nvPicPr>
            <p:cNvPr id="101" name="图片 100">
              <a:extLst>
                <a:ext uri="{FF2B5EF4-FFF2-40B4-BE49-F238E27FC236}">
                  <a16:creationId xmlns:a16="http://schemas.microsoft.com/office/drawing/2014/main" id="{B614287B-F531-6C5F-44C3-2E9F13DBA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8153" y="4840211"/>
              <a:ext cx="1422000" cy="798074"/>
            </a:xfrm>
            <a:prstGeom prst="rect">
              <a:avLst/>
            </a:prstGeom>
          </p:spPr>
        </p:pic>
        <p:pic>
          <p:nvPicPr>
            <p:cNvPr id="102" name="图片 101">
              <a:extLst>
                <a:ext uri="{FF2B5EF4-FFF2-40B4-BE49-F238E27FC236}">
                  <a16:creationId xmlns:a16="http://schemas.microsoft.com/office/drawing/2014/main" id="{4F4CAE8D-CF9C-374E-D832-398019249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93854" y="4840211"/>
              <a:ext cx="1422000" cy="798074"/>
            </a:xfrm>
            <a:prstGeom prst="rect">
              <a:avLst/>
            </a:prstGeom>
          </p:spPr>
        </p:pic>
        <p:pic>
          <p:nvPicPr>
            <p:cNvPr id="103" name="图片 102">
              <a:extLst>
                <a:ext uri="{FF2B5EF4-FFF2-40B4-BE49-F238E27FC236}">
                  <a16:creationId xmlns:a16="http://schemas.microsoft.com/office/drawing/2014/main" id="{AEA14BE7-B95A-299D-CCB9-DF77F958E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9555" y="4840211"/>
              <a:ext cx="1422000" cy="798074"/>
            </a:xfrm>
            <a:prstGeom prst="rect">
              <a:avLst/>
            </a:prstGeom>
          </p:spPr>
        </p:pic>
        <p:pic>
          <p:nvPicPr>
            <p:cNvPr id="104" name="图片 103">
              <a:extLst>
                <a:ext uri="{FF2B5EF4-FFF2-40B4-BE49-F238E27FC236}">
                  <a16:creationId xmlns:a16="http://schemas.microsoft.com/office/drawing/2014/main" id="{BA92B000-4CB7-0D52-B00F-2BA8989F8E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5256" y="4840211"/>
              <a:ext cx="1422000" cy="798074"/>
            </a:xfrm>
            <a:prstGeom prst="rect">
              <a:avLst/>
            </a:prstGeom>
          </p:spPr>
        </p:pic>
        <p:pic>
          <p:nvPicPr>
            <p:cNvPr id="105" name="图片 104">
              <a:extLst>
                <a:ext uri="{FF2B5EF4-FFF2-40B4-BE49-F238E27FC236}">
                  <a16:creationId xmlns:a16="http://schemas.microsoft.com/office/drawing/2014/main" id="{D6C2BC41-431C-97D0-6D3A-942FAF056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20957" y="4840211"/>
              <a:ext cx="1422000" cy="798074"/>
            </a:xfrm>
            <a:prstGeom prst="rect">
              <a:avLst/>
            </a:prstGeom>
          </p:spPr>
        </p:pic>
        <p:pic>
          <p:nvPicPr>
            <p:cNvPr id="106" name="图片 105">
              <a:extLst>
                <a:ext uri="{FF2B5EF4-FFF2-40B4-BE49-F238E27FC236}">
                  <a16:creationId xmlns:a16="http://schemas.microsoft.com/office/drawing/2014/main" id="{E2B27BC7-0EC6-CE87-1599-BF3873EE3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296658" y="4840211"/>
              <a:ext cx="1422000" cy="798074"/>
            </a:xfrm>
            <a:prstGeom prst="rect">
              <a:avLst/>
            </a:prstGeom>
          </p:spPr>
        </p:pic>
        <p:pic>
          <p:nvPicPr>
            <p:cNvPr id="107" name="图片 106">
              <a:extLst>
                <a:ext uri="{FF2B5EF4-FFF2-40B4-BE49-F238E27FC236}">
                  <a16:creationId xmlns:a16="http://schemas.microsoft.com/office/drawing/2014/main" id="{687E80B3-0E33-0963-DB22-7ACEC0BDC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72357" y="4840211"/>
              <a:ext cx="1422000" cy="798074"/>
            </a:xfrm>
            <a:prstGeom prst="rect">
              <a:avLst/>
            </a:prstGeom>
          </p:spPr>
        </p:pic>
      </p:grpSp>
      <p:grpSp>
        <p:nvGrpSpPr>
          <p:cNvPr id="108" name="组合 107">
            <a:extLst>
              <a:ext uri="{FF2B5EF4-FFF2-40B4-BE49-F238E27FC236}">
                <a16:creationId xmlns:a16="http://schemas.microsoft.com/office/drawing/2014/main" id="{E433BA3F-0F99-0816-4E13-513E2841C428}"/>
              </a:ext>
            </a:extLst>
          </p:cNvPr>
          <p:cNvGrpSpPr/>
          <p:nvPr/>
        </p:nvGrpSpPr>
        <p:grpSpPr>
          <a:xfrm>
            <a:off x="2351672" y="6015537"/>
            <a:ext cx="12449510" cy="798075"/>
            <a:chOff x="2948902" y="7873580"/>
            <a:chExt cx="12449510" cy="798074"/>
          </a:xfrm>
        </p:grpSpPr>
        <p:pic>
          <p:nvPicPr>
            <p:cNvPr id="109" name="图片 108">
              <a:extLst>
                <a:ext uri="{FF2B5EF4-FFF2-40B4-BE49-F238E27FC236}">
                  <a16:creationId xmlns:a16="http://schemas.microsoft.com/office/drawing/2014/main" id="{97DAFEFB-51B1-D996-3942-F68CA2443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48902" y="7876557"/>
              <a:ext cx="1422000" cy="795097"/>
            </a:xfrm>
            <a:prstGeom prst="rect">
              <a:avLst/>
            </a:prstGeom>
          </p:spPr>
        </p:pic>
        <p:pic>
          <p:nvPicPr>
            <p:cNvPr id="110" name="图片 109">
              <a:extLst>
                <a:ext uri="{FF2B5EF4-FFF2-40B4-BE49-F238E27FC236}">
                  <a16:creationId xmlns:a16="http://schemas.microsoft.com/office/drawing/2014/main" id="{FFB79742-1C2A-6694-25E0-E4426593F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4261" y="7873580"/>
              <a:ext cx="1422000" cy="798074"/>
            </a:xfrm>
            <a:prstGeom prst="rect">
              <a:avLst/>
            </a:prstGeom>
          </p:spPr>
        </p:pic>
        <p:pic>
          <p:nvPicPr>
            <p:cNvPr id="111" name="图片 110">
              <a:extLst>
                <a:ext uri="{FF2B5EF4-FFF2-40B4-BE49-F238E27FC236}">
                  <a16:creationId xmlns:a16="http://schemas.microsoft.com/office/drawing/2014/main" id="{0858B4A2-F173-5445-4245-42932C0B3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9620" y="7873580"/>
              <a:ext cx="1422000" cy="798074"/>
            </a:xfrm>
            <a:prstGeom prst="rect">
              <a:avLst/>
            </a:prstGeom>
          </p:spPr>
        </p:pic>
        <p:pic>
          <p:nvPicPr>
            <p:cNvPr id="112" name="图片 111">
              <a:extLst>
                <a:ext uri="{FF2B5EF4-FFF2-40B4-BE49-F238E27FC236}">
                  <a16:creationId xmlns:a16="http://schemas.microsoft.com/office/drawing/2014/main" id="{FC4CD95D-C4B7-C041-7287-6AAF7951C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74979" y="7873580"/>
              <a:ext cx="1422000" cy="798074"/>
            </a:xfrm>
            <a:prstGeom prst="rect">
              <a:avLst/>
            </a:prstGeom>
          </p:spPr>
        </p:pic>
        <p:pic>
          <p:nvPicPr>
            <p:cNvPr id="113" name="图片 112">
              <a:extLst>
                <a:ext uri="{FF2B5EF4-FFF2-40B4-BE49-F238E27FC236}">
                  <a16:creationId xmlns:a16="http://schemas.microsoft.com/office/drawing/2014/main" id="{51306CC9-0F19-40E3-1AF4-D608D56B8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50338" y="7873580"/>
              <a:ext cx="1422000" cy="798074"/>
            </a:xfrm>
            <a:prstGeom prst="rect">
              <a:avLst/>
            </a:prstGeom>
          </p:spPr>
        </p:pic>
        <p:pic>
          <p:nvPicPr>
            <p:cNvPr id="114" name="图片 113">
              <a:extLst>
                <a:ext uri="{FF2B5EF4-FFF2-40B4-BE49-F238E27FC236}">
                  <a16:creationId xmlns:a16="http://schemas.microsoft.com/office/drawing/2014/main" id="{4186D676-919D-DD3E-3E0D-7060214F8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25697" y="7873580"/>
              <a:ext cx="1422000" cy="798074"/>
            </a:xfrm>
            <a:prstGeom prst="rect">
              <a:avLst/>
            </a:prstGeom>
          </p:spPr>
        </p:pic>
        <p:pic>
          <p:nvPicPr>
            <p:cNvPr id="115" name="图片 114">
              <a:extLst>
                <a:ext uri="{FF2B5EF4-FFF2-40B4-BE49-F238E27FC236}">
                  <a16:creationId xmlns:a16="http://schemas.microsoft.com/office/drawing/2014/main" id="{6D42886F-242D-17A3-2376-2515DE2585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01056" y="7873580"/>
              <a:ext cx="1422000" cy="798074"/>
            </a:xfrm>
            <a:prstGeom prst="rect">
              <a:avLst/>
            </a:prstGeom>
          </p:spPr>
        </p:pic>
        <p:pic>
          <p:nvPicPr>
            <p:cNvPr id="116" name="图片 115">
              <a:extLst>
                <a:ext uri="{FF2B5EF4-FFF2-40B4-BE49-F238E27FC236}">
                  <a16:creationId xmlns:a16="http://schemas.microsoft.com/office/drawing/2014/main" id="{ACC700A4-CF8A-C42F-8E3A-5E48C4789B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76412" y="7873580"/>
              <a:ext cx="1422000" cy="798074"/>
            </a:xfrm>
            <a:prstGeom prst="rect">
              <a:avLst/>
            </a:prstGeom>
          </p:spPr>
        </p:pic>
      </p:grpSp>
      <p:grpSp>
        <p:nvGrpSpPr>
          <p:cNvPr id="117" name="组合 116">
            <a:extLst>
              <a:ext uri="{FF2B5EF4-FFF2-40B4-BE49-F238E27FC236}">
                <a16:creationId xmlns:a16="http://schemas.microsoft.com/office/drawing/2014/main" id="{08DBEB9C-8F1B-A6E1-DA16-14131E48212E}"/>
              </a:ext>
            </a:extLst>
          </p:cNvPr>
          <p:cNvGrpSpPr/>
          <p:nvPr/>
        </p:nvGrpSpPr>
        <p:grpSpPr>
          <a:xfrm>
            <a:off x="2349280" y="4962010"/>
            <a:ext cx="12451904" cy="798075"/>
            <a:chOff x="2948902" y="7009511"/>
            <a:chExt cx="12451905" cy="798074"/>
          </a:xfrm>
        </p:grpSpPr>
        <p:pic>
          <p:nvPicPr>
            <p:cNvPr id="118" name="图片 117">
              <a:extLst>
                <a:ext uri="{FF2B5EF4-FFF2-40B4-BE49-F238E27FC236}">
                  <a16:creationId xmlns:a16="http://schemas.microsoft.com/office/drawing/2014/main" id="{1FFE31D4-9ADB-C03B-87B6-F6BAA26DA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48902" y="7012488"/>
              <a:ext cx="1422000" cy="795097"/>
            </a:xfrm>
            <a:prstGeom prst="rect">
              <a:avLst/>
            </a:prstGeom>
          </p:spPr>
        </p:pic>
        <p:pic>
          <p:nvPicPr>
            <p:cNvPr id="119" name="图片 118">
              <a:extLst>
                <a:ext uri="{FF2B5EF4-FFF2-40B4-BE49-F238E27FC236}">
                  <a16:creationId xmlns:a16="http://schemas.microsoft.com/office/drawing/2014/main" id="{E49892E2-0439-7610-0E12-BA3D56BE4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4603" y="7009511"/>
              <a:ext cx="1422000" cy="798074"/>
            </a:xfrm>
            <a:prstGeom prst="rect">
              <a:avLst/>
            </a:prstGeom>
          </p:spPr>
        </p:pic>
        <p:pic>
          <p:nvPicPr>
            <p:cNvPr id="120" name="图片 119">
              <a:extLst>
                <a:ext uri="{FF2B5EF4-FFF2-40B4-BE49-F238E27FC236}">
                  <a16:creationId xmlns:a16="http://schemas.microsoft.com/office/drawing/2014/main" id="{0D8E1406-EA4C-4EF6-E5AD-5A682EB39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0304" y="7009511"/>
              <a:ext cx="1422000" cy="798074"/>
            </a:xfrm>
            <a:prstGeom prst="rect">
              <a:avLst/>
            </a:prstGeom>
          </p:spPr>
        </p:pic>
        <p:pic>
          <p:nvPicPr>
            <p:cNvPr id="121" name="图片 120">
              <a:extLst>
                <a:ext uri="{FF2B5EF4-FFF2-40B4-BE49-F238E27FC236}">
                  <a16:creationId xmlns:a16="http://schemas.microsoft.com/office/drawing/2014/main" id="{4E9D4E4A-6AF3-4072-6801-DFE12B5FE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76005" y="7009511"/>
              <a:ext cx="1422000" cy="798074"/>
            </a:xfrm>
            <a:prstGeom prst="rect">
              <a:avLst/>
            </a:prstGeom>
          </p:spPr>
        </p:pic>
        <p:pic>
          <p:nvPicPr>
            <p:cNvPr id="122" name="图片 121">
              <a:extLst>
                <a:ext uri="{FF2B5EF4-FFF2-40B4-BE49-F238E27FC236}">
                  <a16:creationId xmlns:a16="http://schemas.microsoft.com/office/drawing/2014/main" id="{269C6A5A-61C7-B54B-8004-A88A7555C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51706" y="7009511"/>
              <a:ext cx="1422000" cy="798074"/>
            </a:xfrm>
            <a:prstGeom prst="rect">
              <a:avLst/>
            </a:prstGeom>
          </p:spPr>
        </p:pic>
        <p:pic>
          <p:nvPicPr>
            <p:cNvPr id="123" name="图片 122">
              <a:extLst>
                <a:ext uri="{FF2B5EF4-FFF2-40B4-BE49-F238E27FC236}">
                  <a16:creationId xmlns:a16="http://schemas.microsoft.com/office/drawing/2014/main" id="{A732E912-7121-E984-2DE4-68F23A7DED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27407" y="7009511"/>
              <a:ext cx="1422000" cy="798074"/>
            </a:xfrm>
            <a:prstGeom prst="rect">
              <a:avLst/>
            </a:prstGeom>
          </p:spPr>
        </p:pic>
        <p:pic>
          <p:nvPicPr>
            <p:cNvPr id="124" name="图片 123">
              <a:extLst>
                <a:ext uri="{FF2B5EF4-FFF2-40B4-BE49-F238E27FC236}">
                  <a16:creationId xmlns:a16="http://schemas.microsoft.com/office/drawing/2014/main" id="{B0C37B1A-15EF-8E6D-422D-2225D8E27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03108" y="7009511"/>
              <a:ext cx="1422000" cy="798074"/>
            </a:xfrm>
            <a:prstGeom prst="rect">
              <a:avLst/>
            </a:prstGeom>
          </p:spPr>
        </p:pic>
        <p:pic>
          <p:nvPicPr>
            <p:cNvPr id="125" name="图片 124">
              <a:extLst>
                <a:ext uri="{FF2B5EF4-FFF2-40B4-BE49-F238E27FC236}">
                  <a16:creationId xmlns:a16="http://schemas.microsoft.com/office/drawing/2014/main" id="{4B77FF45-83F6-4666-6B40-624F10C31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78807" y="7009511"/>
              <a:ext cx="1422000" cy="798074"/>
            </a:xfrm>
            <a:prstGeom prst="rect">
              <a:avLst/>
            </a:prstGeom>
          </p:spPr>
        </p:pic>
      </p:grpSp>
      <p:sp>
        <p:nvSpPr>
          <p:cNvPr id="164" name="文本框 163">
            <a:extLst>
              <a:ext uri="{FF2B5EF4-FFF2-40B4-BE49-F238E27FC236}">
                <a16:creationId xmlns:a16="http://schemas.microsoft.com/office/drawing/2014/main" id="{2071E38D-E512-2E60-0269-853322FCEB13}"/>
              </a:ext>
            </a:extLst>
          </p:cNvPr>
          <p:cNvSpPr txBox="1"/>
          <p:nvPr/>
        </p:nvSpPr>
        <p:spPr>
          <a:xfrm>
            <a:off x="3998" y="1246960"/>
            <a:ext cx="1928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(a)</a:t>
            </a:r>
          </a:p>
          <a:p>
            <a:r>
              <a:rPr lang="en-US" altLang="zh-CN" sz="2400" b="1" dirty="0"/>
              <a:t>RNLMM</a:t>
            </a:r>
            <a:endParaRPr lang="zh-CN" altLang="en-US" sz="2400" b="1" dirty="0"/>
          </a:p>
        </p:txBody>
      </p:sp>
      <p:sp>
        <p:nvSpPr>
          <p:cNvPr id="165" name="文本框 164">
            <a:extLst>
              <a:ext uri="{FF2B5EF4-FFF2-40B4-BE49-F238E27FC236}">
                <a16:creationId xmlns:a16="http://schemas.microsoft.com/office/drawing/2014/main" id="{8E521C4F-F70E-D930-6C54-AE2484A28770}"/>
              </a:ext>
            </a:extLst>
          </p:cNvPr>
          <p:cNvSpPr txBox="1"/>
          <p:nvPr/>
        </p:nvSpPr>
        <p:spPr>
          <a:xfrm>
            <a:off x="3992" y="6150558"/>
            <a:ext cx="1666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(c)</a:t>
            </a:r>
          </a:p>
          <a:p>
            <a:r>
              <a:rPr lang="en-US" altLang="zh-CN" sz="2400" b="1" dirty="0"/>
              <a:t>ISMEM</a:t>
            </a:r>
            <a:endParaRPr lang="zh-CN" altLang="en-US" sz="2400" b="1" dirty="0"/>
          </a:p>
        </p:txBody>
      </p:sp>
      <p:sp>
        <p:nvSpPr>
          <p:cNvPr id="166" name="文本框 165">
            <a:extLst>
              <a:ext uri="{FF2B5EF4-FFF2-40B4-BE49-F238E27FC236}">
                <a16:creationId xmlns:a16="http://schemas.microsoft.com/office/drawing/2014/main" id="{CA41C057-27AF-E4B2-F22E-232AA140DA6E}"/>
              </a:ext>
            </a:extLst>
          </p:cNvPr>
          <p:cNvSpPr txBox="1"/>
          <p:nvPr/>
        </p:nvSpPr>
        <p:spPr>
          <a:xfrm>
            <a:off x="3998" y="3698759"/>
            <a:ext cx="1928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(b)</a:t>
            </a:r>
          </a:p>
          <a:p>
            <a:r>
              <a:rPr lang="en-US" altLang="zh-CN" sz="2400" b="1" dirty="0"/>
              <a:t>LESA</a:t>
            </a:r>
            <a:endParaRPr lang="zh-CN" altLang="en-US" sz="2400" b="1" dirty="0"/>
          </a:p>
        </p:txBody>
      </p:sp>
      <p:grpSp>
        <p:nvGrpSpPr>
          <p:cNvPr id="167" name="组合 166">
            <a:extLst>
              <a:ext uri="{FF2B5EF4-FFF2-40B4-BE49-F238E27FC236}">
                <a16:creationId xmlns:a16="http://schemas.microsoft.com/office/drawing/2014/main" id="{A44F2D74-7E9F-CD6C-3873-8C06E5F8E00A}"/>
              </a:ext>
            </a:extLst>
          </p:cNvPr>
          <p:cNvGrpSpPr/>
          <p:nvPr/>
        </p:nvGrpSpPr>
        <p:grpSpPr>
          <a:xfrm>
            <a:off x="2551499" y="7220748"/>
            <a:ext cx="12503666" cy="790326"/>
            <a:chOff x="3561943" y="8786018"/>
            <a:chExt cx="12503666" cy="790326"/>
          </a:xfrm>
        </p:grpSpPr>
        <p:cxnSp>
          <p:nvCxnSpPr>
            <p:cNvPr id="168" name="直接箭头连接符 167">
              <a:extLst>
                <a:ext uri="{FF2B5EF4-FFF2-40B4-BE49-F238E27FC236}">
                  <a16:creationId xmlns:a16="http://schemas.microsoft.com/office/drawing/2014/main" id="{21CAFBE5-23F4-28DF-B59C-62D489AB4F40}"/>
                </a:ext>
              </a:extLst>
            </p:cNvPr>
            <p:cNvCxnSpPr>
              <a:cxnSpLocks/>
            </p:cNvCxnSpPr>
            <p:nvPr/>
          </p:nvCxnSpPr>
          <p:spPr>
            <a:xfrm>
              <a:off x="4183187" y="8981452"/>
              <a:ext cx="10879807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9" name="文本框 168">
              <a:extLst>
                <a:ext uri="{FF2B5EF4-FFF2-40B4-BE49-F238E27FC236}">
                  <a16:creationId xmlns:a16="http://schemas.microsoft.com/office/drawing/2014/main" id="{FFAE560A-7AB3-375D-634A-A5ED62A95F57}"/>
                </a:ext>
              </a:extLst>
            </p:cNvPr>
            <p:cNvSpPr txBox="1"/>
            <p:nvPr/>
          </p:nvSpPr>
          <p:spPr>
            <a:xfrm>
              <a:off x="3561943" y="8786018"/>
              <a:ext cx="8634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/>
                <a:t>60</a:t>
              </a:r>
              <a:endParaRPr lang="zh-CN" altLang="en-US" sz="2400" b="1" dirty="0"/>
            </a:p>
          </p:txBody>
        </p:sp>
        <p:sp>
          <p:nvSpPr>
            <p:cNvPr id="170" name="文本框 169">
              <a:extLst>
                <a:ext uri="{FF2B5EF4-FFF2-40B4-BE49-F238E27FC236}">
                  <a16:creationId xmlns:a16="http://schemas.microsoft.com/office/drawing/2014/main" id="{87AF7023-7509-56BB-F7BF-46857202323B}"/>
                </a:ext>
              </a:extLst>
            </p:cNvPr>
            <p:cNvSpPr txBox="1"/>
            <p:nvPr/>
          </p:nvSpPr>
          <p:spPr>
            <a:xfrm>
              <a:off x="15202131" y="8786018"/>
              <a:ext cx="8634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/>
                <a:t>90</a:t>
              </a:r>
              <a:endParaRPr lang="zh-CN" altLang="en-US" sz="2400" b="1" dirty="0"/>
            </a:p>
          </p:txBody>
        </p:sp>
        <p:sp>
          <p:nvSpPr>
            <p:cNvPr id="171" name="文本框 170">
              <a:extLst>
                <a:ext uri="{FF2B5EF4-FFF2-40B4-BE49-F238E27FC236}">
                  <a16:creationId xmlns:a16="http://schemas.microsoft.com/office/drawing/2014/main" id="{F8C80CCC-0FA0-1367-A63E-3B5E793466A5}"/>
                </a:ext>
              </a:extLst>
            </p:cNvPr>
            <p:cNvSpPr txBox="1"/>
            <p:nvPr/>
          </p:nvSpPr>
          <p:spPr>
            <a:xfrm>
              <a:off x="9191351" y="9114679"/>
              <a:ext cx="8634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/>
                <a:t>Age</a:t>
              </a:r>
              <a:endParaRPr lang="zh-CN" altLang="en-US" sz="2400" b="1" dirty="0"/>
            </a:p>
          </p:txBody>
        </p:sp>
      </p:grpSp>
      <p:grpSp>
        <p:nvGrpSpPr>
          <p:cNvPr id="172" name="组合 171">
            <a:extLst>
              <a:ext uri="{FF2B5EF4-FFF2-40B4-BE49-F238E27FC236}">
                <a16:creationId xmlns:a16="http://schemas.microsoft.com/office/drawing/2014/main" id="{BE2DE64D-3E9E-21D8-D2EE-74CE92AAD72F}"/>
              </a:ext>
            </a:extLst>
          </p:cNvPr>
          <p:cNvGrpSpPr/>
          <p:nvPr/>
        </p:nvGrpSpPr>
        <p:grpSpPr>
          <a:xfrm>
            <a:off x="15608526" y="2031719"/>
            <a:ext cx="701988" cy="3099039"/>
            <a:chOff x="16618970" y="3596984"/>
            <a:chExt cx="701988" cy="3099040"/>
          </a:xfrm>
        </p:grpSpPr>
        <p:sp>
          <p:nvSpPr>
            <p:cNvPr id="173" name="文本框 172">
              <a:extLst>
                <a:ext uri="{FF2B5EF4-FFF2-40B4-BE49-F238E27FC236}">
                  <a16:creationId xmlns:a16="http://schemas.microsoft.com/office/drawing/2014/main" id="{421CB719-2075-13CB-5A22-2AAFF4F66B5B}"/>
                </a:ext>
              </a:extLst>
            </p:cNvPr>
            <p:cNvSpPr txBox="1"/>
            <p:nvPr/>
          </p:nvSpPr>
          <p:spPr>
            <a:xfrm>
              <a:off x="16682484" y="6295914"/>
              <a:ext cx="3178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/>
                <a:t>0</a:t>
              </a:r>
              <a:endParaRPr lang="zh-CN" altLang="en-US" sz="2000" dirty="0"/>
            </a:p>
          </p:txBody>
        </p:sp>
        <p:sp>
          <p:nvSpPr>
            <p:cNvPr id="174" name="文本框 173">
              <a:extLst>
                <a:ext uri="{FF2B5EF4-FFF2-40B4-BE49-F238E27FC236}">
                  <a16:creationId xmlns:a16="http://schemas.microsoft.com/office/drawing/2014/main" id="{97F44320-3671-34C5-2A6B-233ACC0FA707}"/>
                </a:ext>
              </a:extLst>
            </p:cNvPr>
            <p:cNvSpPr txBox="1"/>
            <p:nvPr/>
          </p:nvSpPr>
          <p:spPr>
            <a:xfrm>
              <a:off x="16682475" y="4946451"/>
              <a:ext cx="6384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/>
                <a:t>0.5</a:t>
              </a:r>
              <a:endParaRPr lang="zh-CN" altLang="en-US" sz="2000" dirty="0"/>
            </a:p>
          </p:txBody>
        </p:sp>
        <p:sp>
          <p:nvSpPr>
            <p:cNvPr id="175" name="文本框 174">
              <a:extLst>
                <a:ext uri="{FF2B5EF4-FFF2-40B4-BE49-F238E27FC236}">
                  <a16:creationId xmlns:a16="http://schemas.microsoft.com/office/drawing/2014/main" id="{A92816CD-4762-A026-C143-8289613E9CAE}"/>
                </a:ext>
              </a:extLst>
            </p:cNvPr>
            <p:cNvSpPr txBox="1"/>
            <p:nvPr/>
          </p:nvSpPr>
          <p:spPr>
            <a:xfrm>
              <a:off x="16682484" y="3596984"/>
              <a:ext cx="3178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/>
                <a:t>1</a:t>
              </a:r>
              <a:endParaRPr lang="zh-CN" altLang="en-US" sz="2000" dirty="0"/>
            </a:p>
          </p:txBody>
        </p:sp>
        <p:pic>
          <p:nvPicPr>
            <p:cNvPr id="176" name="图片 175">
              <a:extLst>
                <a:ext uri="{FF2B5EF4-FFF2-40B4-BE49-F238E27FC236}">
                  <a16:creationId xmlns:a16="http://schemas.microsoft.com/office/drawing/2014/main" id="{10B9D781-9611-0AF9-1CD4-1DDD06AAC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0"/>
            <a:stretch>
              <a:fillRect/>
            </a:stretch>
          </p:blipFill>
          <p:spPr>
            <a:xfrm>
              <a:off x="16618970" y="3712377"/>
              <a:ext cx="109401" cy="27824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7200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4343</TotalTime>
  <Words>18</Words>
  <Application>Microsoft Office PowerPoint</Application>
  <PresentationFormat>自定义</PresentationFormat>
  <Paragraphs>12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等线</vt:lpstr>
      <vt:lpstr>Arial</vt:lpstr>
      <vt:lpstr>Calibri</vt:lpstr>
      <vt:lpstr>Calibri Light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XIONG DI</dc:creator>
  <cp:lastModifiedBy>竣飞 黄</cp:lastModifiedBy>
  <cp:revision>138</cp:revision>
  <dcterms:created xsi:type="dcterms:W3CDTF">2022-04-05T09:10:02Z</dcterms:created>
  <dcterms:modified xsi:type="dcterms:W3CDTF">2025-07-12T08:39:14Z</dcterms:modified>
</cp:coreProperties>
</file>